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6" r:id="rId3"/>
    <p:sldId id="318" r:id="rId4"/>
    <p:sldId id="273" r:id="rId5"/>
    <p:sldId id="271" r:id="rId6"/>
    <p:sldId id="264" r:id="rId7"/>
    <p:sldId id="256" r:id="rId8"/>
    <p:sldId id="259" r:id="rId9"/>
    <p:sldId id="260" r:id="rId10"/>
    <p:sldId id="269" r:id="rId11"/>
    <p:sldId id="263" r:id="rId12"/>
    <p:sldId id="266" r:id="rId13"/>
    <p:sldId id="270" r:id="rId14"/>
    <p:sldId id="265" r:id="rId15"/>
    <p:sldId id="268" r:id="rId16"/>
    <p:sldId id="277" r:id="rId17"/>
    <p:sldId id="278" r:id="rId18"/>
    <p:sldId id="280" r:id="rId19"/>
    <p:sldId id="285" r:id="rId20"/>
    <p:sldId id="282" r:id="rId21"/>
    <p:sldId id="286" r:id="rId22"/>
    <p:sldId id="288" r:id="rId23"/>
    <p:sldId id="290" r:id="rId24"/>
    <p:sldId id="291" r:id="rId25"/>
    <p:sldId id="293" r:id="rId26"/>
    <p:sldId id="294" r:id="rId27"/>
    <p:sldId id="295" r:id="rId28"/>
    <p:sldId id="296" r:id="rId29"/>
    <p:sldId id="297" r:id="rId30"/>
    <p:sldId id="298" r:id="rId31"/>
    <p:sldId id="301" r:id="rId32"/>
    <p:sldId id="302" r:id="rId33"/>
    <p:sldId id="303" r:id="rId34"/>
    <p:sldId id="305" r:id="rId35"/>
    <p:sldId id="306" r:id="rId36"/>
    <p:sldId id="307" r:id="rId37"/>
    <p:sldId id="309" r:id="rId38"/>
    <p:sldId id="310" r:id="rId39"/>
    <p:sldId id="311" r:id="rId40"/>
    <p:sldId id="312" r:id="rId41"/>
    <p:sldId id="321" r:id="rId42"/>
    <p:sldId id="274" r:id="rId43"/>
    <p:sldId id="319" r:id="rId44"/>
    <p:sldId id="314" r:id="rId45"/>
    <p:sldId id="313" r:id="rId46"/>
    <p:sldId id="315" r:id="rId47"/>
    <p:sldId id="316" r:id="rId48"/>
    <p:sldId id="32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8CF76A-A074-4D16-8524-0665BB66B2F6}">
          <p14:sldIdLst>
            <p14:sldId id="272"/>
            <p14:sldId id="276"/>
            <p14:sldId id="318"/>
          </p14:sldIdLst>
        </p14:section>
        <p14:section name="Test Set Example" id="{C36E6044-2FDA-4845-AF78-5A3BDDF19213}">
          <p14:sldIdLst>
            <p14:sldId id="273"/>
            <p14:sldId id="271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288"/>
            <p14:sldId id="290"/>
            <p14:sldId id="291"/>
            <p14:sldId id="293"/>
          </p14:sldIdLst>
        </p14:section>
        <p14:section name="Incremental Parsing" id="{06F0A0F5-F06B-4C23-87D4-BCFE39A8D72F}">
          <p14:sldIdLst>
            <p14:sldId id="294"/>
            <p14:sldId id="295"/>
            <p14:sldId id="296"/>
            <p14:sldId id="297"/>
            <p14:sldId id="298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12"/>
          </p14:sldIdLst>
        </p14:section>
        <p14:section name="Implementation" id="{CBA437BE-10CE-4267-BEA2-CA1C73923598}">
          <p14:sldIdLst>
            <p14:sldId id="321"/>
          </p14:sldIdLst>
        </p14:section>
        <p14:section name="Data Gathering" id="{61AE6B12-9B86-4F83-BAB1-E184917099D4}">
          <p14:sldIdLst>
            <p14:sldId id="274"/>
            <p14:sldId id="319"/>
          </p14:sldIdLst>
        </p14:section>
        <p14:section name="Results" id="{C31E1FFD-BA04-4FA7-8469-B3070DB4D03F}">
          <p14:sldIdLst>
            <p14:sldId id="314"/>
            <p14:sldId id="313"/>
            <p14:sldId id="315"/>
            <p14:sldId id="316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89C5-26A9-4DF9-8011-F797CFD6974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018" y="1122363"/>
            <a:ext cx="1187796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Incrementally Parsing Referring Expressions using Spatial Object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Brown Computer Science Thesis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Gaurav Manek</a:t>
            </a:r>
          </a:p>
          <a:p>
            <a:r>
              <a:rPr lang="en-US" dirty="0"/>
              <a:t>(Prof. Stefanie Tellex)</a:t>
            </a:r>
          </a:p>
        </p:txBody>
      </p:sp>
    </p:spTree>
    <p:extLst>
      <p:ext uri="{BB962C8B-B14F-4D97-AF65-F5344CB8AC3E}">
        <p14:creationId xmlns:p14="http://schemas.microsoft.com/office/powerpoint/2010/main" val="379568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5" y="1671173"/>
                <a:ext cx="588104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,…)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671173"/>
                <a:ext cx="5881042" cy="492443"/>
              </a:xfrm>
              <a:prstGeom prst="rect">
                <a:avLst/>
              </a:prstGeom>
              <a:blipFill>
                <a:blip r:embed="rId3"/>
                <a:stretch>
                  <a:fillRect l="-4253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5" y="2297089"/>
                <a:ext cx="5881042" cy="562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endChr m:val="|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2297089"/>
                <a:ext cx="5881042" cy="562783"/>
              </a:xfrm>
              <a:prstGeom prst="rect">
                <a:avLst/>
              </a:prstGeom>
              <a:blipFill>
                <a:blip r:embed="rId7"/>
                <a:stretch>
                  <a:fillRect l="-4253" t="-9783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5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</p:spTree>
    <p:extLst>
      <p:ext uri="{BB962C8B-B14F-4D97-AF65-F5344CB8AC3E}">
        <p14:creationId xmlns:p14="http://schemas.microsoft.com/office/powerpoint/2010/main" val="35195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2063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8" grpId="0" animBg="1"/>
      <p:bldP spid="29" grpId="0"/>
      <p:bldP spid="30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6" y="2999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999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3345178" y="691985"/>
            <a:ext cx="137160" cy="5669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54906" y="3600490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044940" y="935825"/>
            <a:ext cx="137160" cy="5181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444068" y="3600490"/>
            <a:ext cx="12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3345178" y="1443825"/>
            <a:ext cx="137160" cy="5669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54906" y="4352330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044940" y="1687665"/>
            <a:ext cx="137160" cy="5181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444068" y="4352330"/>
            <a:ext cx="12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37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7421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7296238" y="3426206"/>
            <a:ext cx="137160" cy="17045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66799" y="4375145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Identify the Preposition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680494" y="2973459"/>
            <a:ext cx="137160" cy="261001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931350" y="436557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260290"/>
                <a:ext cx="12760754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6512559" y="3505200"/>
            <a:ext cx="1704518" cy="3759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02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2" grpId="0" animBg="1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3357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2874210"/>
                <a:ext cx="12760754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874210"/>
                <a:ext cx="12760754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/>
          <p:cNvSpPr/>
          <p:nvPr/>
        </p:nvSpPr>
        <p:spPr>
          <a:xfrm rot="5400000">
            <a:off x="3373300" y="841897"/>
            <a:ext cx="116716" cy="559284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68920" y="3744536"/>
            <a:ext cx="29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Spatial model of prepositions</a:t>
            </a:r>
          </a:p>
        </p:txBody>
      </p:sp>
    </p:spTree>
    <p:extLst>
      <p:ext uri="{BB962C8B-B14F-4D97-AF65-F5344CB8AC3E}">
        <p14:creationId xmlns:p14="http://schemas.microsoft.com/office/powerpoint/2010/main" val="16229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4373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∩…)⋅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∩…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491666"/>
                <a:ext cx="1276075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2874210"/>
                <a:ext cx="12760754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∩…)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874210"/>
                <a:ext cx="12760754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2085" y="3904557"/>
                <a:ext cx="12760754" cy="1053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85" y="3904557"/>
                <a:ext cx="12760754" cy="10536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  <a:blipFill>
                <a:blip r:embed="rId9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49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</p:spTree>
    <p:extLst>
      <p:ext uri="{BB962C8B-B14F-4D97-AF65-F5344CB8AC3E}">
        <p14:creationId xmlns:p14="http://schemas.microsoft.com/office/powerpoint/2010/main" val="12606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0352"/>
              </p:ext>
            </p:extLst>
          </p:nvPr>
        </p:nvGraphicFramePr>
        <p:xfrm>
          <a:off x="2392679" y="4521200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3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671558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671558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8695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95590" y="346350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5608" y="3444687"/>
                <a:ext cx="5276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08" y="3444687"/>
                <a:ext cx="527644" cy="461665"/>
              </a:xfrm>
              <a:prstGeom prst="rect">
                <a:avLst/>
              </a:prstGeom>
              <a:blipFill>
                <a:blip r:embed="rId4"/>
                <a:stretch>
                  <a:fillRect l="-232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0" cy="625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0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5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</p:spTree>
    <p:extLst>
      <p:ext uri="{BB962C8B-B14F-4D97-AF65-F5344CB8AC3E}">
        <p14:creationId xmlns:p14="http://schemas.microsoft.com/office/powerpoint/2010/main" val="272372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Tellex et al. 2011;</a:t>
            </a:r>
          </a:p>
          <a:p>
            <a:pPr lvl="1"/>
            <a:r>
              <a:rPr lang="en-US" dirty="0" err="1"/>
              <a:t>Matuszek</a:t>
            </a:r>
            <a:r>
              <a:rPr lang="en-US" dirty="0"/>
              <a:t> et al. 2012;</a:t>
            </a:r>
          </a:p>
          <a:p>
            <a:pPr lvl="1"/>
            <a:r>
              <a:rPr lang="en-US" dirty="0" err="1"/>
              <a:t>Artzi</a:t>
            </a:r>
            <a:r>
              <a:rPr lang="en-US" dirty="0"/>
              <a:t> and </a:t>
            </a:r>
            <a:r>
              <a:rPr lang="en-US" dirty="0" err="1"/>
              <a:t>Zettlemoyer</a:t>
            </a:r>
            <a:r>
              <a:rPr lang="en-US" dirty="0"/>
              <a:t> 2013;</a:t>
            </a:r>
          </a:p>
          <a:p>
            <a:pPr lvl="1"/>
            <a:r>
              <a:rPr lang="en-US" dirty="0"/>
              <a:t>Fang, </a:t>
            </a:r>
            <a:r>
              <a:rPr lang="en-US" dirty="0" err="1"/>
              <a:t>Doering</a:t>
            </a:r>
            <a:r>
              <a:rPr lang="en-US" dirty="0"/>
              <a:t>, and Chai 2015</a:t>
            </a:r>
          </a:p>
          <a:p>
            <a:r>
              <a:rPr lang="en-US" dirty="0"/>
              <a:t>Batch-mode</a:t>
            </a:r>
          </a:p>
          <a:p>
            <a:pPr lvl="1"/>
            <a:r>
              <a:rPr lang="en-US" dirty="0"/>
              <a:t>requires waiting for the complete utterance,</a:t>
            </a:r>
          </a:p>
          <a:p>
            <a:pPr lvl="1"/>
            <a:r>
              <a:rPr lang="en-US" dirty="0"/>
              <a:t>G3 system can take up to 30 seconds</a:t>
            </a:r>
          </a:p>
        </p:txBody>
      </p:sp>
    </p:spTree>
    <p:extLst>
      <p:ext uri="{BB962C8B-B14F-4D97-AF65-F5344CB8AC3E}">
        <p14:creationId xmlns:p14="http://schemas.microsoft.com/office/powerpoint/2010/main" val="42332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4866640" y="178620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75608" y="3444687"/>
                <a:ext cx="5276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08" y="3444687"/>
                <a:ext cx="527644" cy="461665"/>
              </a:xfrm>
              <a:prstGeom prst="rect">
                <a:avLst/>
              </a:prstGeom>
              <a:blipFill>
                <a:blip r:embed="rId4"/>
                <a:stretch>
                  <a:fillRect l="-232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0" cy="625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0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5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20250" y="1745743"/>
            <a:ext cx="222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 these into a single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74870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4692"/>
                  </p:ext>
                </p:extLst>
              </p:nvPr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4692"/>
                  </p:ext>
                </p:extLst>
              </p:nvPr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279402"/>
                  </p:ext>
                </p:extLst>
              </p:nvPr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279402"/>
                  </p:ext>
                </p:extLst>
              </p:nvPr>
            </p:nvGraphicFramePr>
            <p:xfrm>
              <a:off x="2392679" y="4521200"/>
              <a:ext cx="7406642" cy="4572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376489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376489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129107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129107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5389669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5389669"/>
                  </p:ext>
                </p:extLst>
              </p:nvPr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239267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9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</p:spTree>
    <p:extLst>
      <p:ext uri="{BB962C8B-B14F-4D97-AF65-F5344CB8AC3E}">
        <p14:creationId xmlns:p14="http://schemas.microsoft.com/office/powerpoint/2010/main" val="35521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09091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86343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60399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47928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25144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1171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0115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750654"/>
                  </p:ext>
                </p:extLst>
              </p:nvPr>
            </p:nvGraphicFramePr>
            <p:xfrm>
              <a:off x="414019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750654"/>
                  </p:ext>
                </p:extLst>
              </p:nvPr>
            </p:nvGraphicFramePr>
            <p:xfrm>
              <a:off x="414019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807356"/>
                  </p:ext>
                </p:extLst>
              </p:nvPr>
            </p:nvGraphicFramePr>
            <p:xfrm>
              <a:off x="414019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807356"/>
                  </p:ext>
                </p:extLst>
              </p:nvPr>
            </p:nvGraphicFramePr>
            <p:xfrm>
              <a:off x="4140199" y="4521200"/>
              <a:ext cx="7406642" cy="473266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296" r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6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05688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08695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22165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2165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82752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66188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88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857917" y="3454569"/>
                <a:ext cx="527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917" y="3454569"/>
                <a:ext cx="52764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" name="Left Brace 2"/>
          <p:cNvSpPr/>
          <p:nvPr/>
        </p:nvSpPr>
        <p:spPr>
          <a:xfrm>
            <a:off x="3921760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78000"/>
              </a:lnSpc>
              <a:buNone/>
            </a:pPr>
            <a:r>
              <a:rPr lang="en-US" sz="2000" dirty="0" err="1">
                <a:latin typeface="Consolas" panose="020B0609020204030204" pitchFamily="49" charset="0"/>
              </a:rPr>
              <a:t>obj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IncrementalParser</a:t>
            </a:r>
            <a:r>
              <a:rPr lang="en-US" sz="2000" dirty="0">
                <a:latin typeface="Consolas" panose="020B0609020204030204" pitchFamily="49" charset="0"/>
              </a:rPr>
              <a:t>(scene):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var</a:t>
            </a:r>
            <a:r>
              <a:rPr lang="en-US" sz="2000" dirty="0">
                <a:latin typeface="Consolas" panose="020B0609020204030204" pitchFamily="49" charset="0"/>
              </a:rPr>
              <a:t> cache, sentence;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fun update(w):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sentence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>
                <a:latin typeface="Consolas" panose="020B0609020204030204" pitchFamily="49" charset="0"/>
              </a:rPr>
              <a:t>sentence + w;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tags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getTagsFromSentence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tree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convertTagsToTree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tags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new Distribution(UNIFORM);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for node in tree: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if node not in cache: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cache.add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evaluateNode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takeJointDistribution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cache.get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return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6401" y="3223492"/>
            <a:ext cx="3327400" cy="38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Conditional Random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1" y="3613367"/>
            <a:ext cx="4140200" cy="38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Deterministic transformation.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2364" y="4339034"/>
            <a:ext cx="6181436" cy="38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Resolve each node, bottom-up, using the model.</a:t>
            </a:r>
          </a:p>
        </p:txBody>
      </p:sp>
    </p:spTree>
    <p:extLst>
      <p:ext uri="{BB962C8B-B14F-4D97-AF65-F5344CB8AC3E}">
        <p14:creationId xmlns:p14="http://schemas.microsoft.com/office/powerpoint/2010/main" val="87711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-176463" y="686162"/>
            <a:ext cx="12544926" cy="683491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9"/>
            <a:ext cx="12192000" cy="5679179"/>
          </a:xfrm>
        </p:spPr>
      </p:pic>
    </p:spTree>
    <p:extLst>
      <p:ext uri="{BB962C8B-B14F-4D97-AF65-F5344CB8AC3E}">
        <p14:creationId xmlns:p14="http://schemas.microsoft.com/office/powerpoint/2010/main" val="27866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8148" r="21817" b="72296"/>
          <a:stretch/>
        </p:blipFill>
        <p:spPr>
          <a:xfrm>
            <a:off x="429260" y="858520"/>
            <a:ext cx="11333480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3" y="781050"/>
            <a:ext cx="88296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8148" r="21817" b="72296"/>
          <a:stretch/>
        </p:blipFill>
        <p:spPr>
          <a:xfrm>
            <a:off x="429260" y="858520"/>
            <a:ext cx="11333480" cy="51409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3491" y="2835564"/>
            <a:ext cx="10704945" cy="350981"/>
          </a:xfrm>
          <a:prstGeom prst="rect">
            <a:avLst/>
          </a:prstGeom>
          <a:solidFill>
            <a:srgbClr val="ED7D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Spatial Model of ‘near’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" t="4871" r="11359"/>
          <a:stretch/>
        </p:blipFill>
        <p:spPr>
          <a:xfrm>
            <a:off x="3521954" y="1825625"/>
            <a:ext cx="51480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047875"/>
            <a:ext cx="8801100" cy="27622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3" name="Title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4207</TotalTime>
  <Words>807</Words>
  <Application>Microsoft Office PowerPoint</Application>
  <PresentationFormat>Widescreen</PresentationFormat>
  <Paragraphs>630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Kp-Regular</vt:lpstr>
      <vt:lpstr>Wingdings</vt:lpstr>
      <vt:lpstr>Office Theme</vt:lpstr>
      <vt:lpstr>Incrementally Parsing Referring Expressions using Spatial Object Models</vt:lpstr>
      <vt:lpstr>The Problem</vt:lpstr>
      <vt:lpstr>State-of-the-art</vt:lpstr>
      <vt:lpstr>Test Set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Incremental Parsing</vt:lpstr>
      <vt:lpstr>Implicit Tree Structure</vt:lpstr>
      <vt:lpstr>Implicit Tree Structure – Step 1</vt:lpstr>
      <vt:lpstr>Implicit Tree Structure – Step 2</vt:lpstr>
      <vt:lpstr>Implicit Tree Structure – Step 3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Implementation</vt:lpstr>
      <vt:lpstr>Turk Tasks</vt:lpstr>
      <vt:lpstr>PowerPoint Presentation</vt:lpstr>
      <vt:lpstr>PowerPoint Presentation</vt:lpstr>
      <vt:lpstr>PowerPoint Presentation</vt:lpstr>
      <vt:lpstr>PowerPoint Presentation</vt:lpstr>
      <vt:lpstr>Failure Analysis: Spatial Model of ‘near’</vt:lpstr>
      <vt:lpstr>Failure Analysis: Incorrect &amp; Imprecise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123</cp:revision>
  <dcterms:created xsi:type="dcterms:W3CDTF">2016-02-21T03:02:29Z</dcterms:created>
  <dcterms:modified xsi:type="dcterms:W3CDTF">2016-03-18T02:20:41Z</dcterms:modified>
</cp:coreProperties>
</file>